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1" r:id="rId3"/>
    <p:sldId id="262" r:id="rId4"/>
    <p:sldId id="263" r:id="rId5"/>
    <p:sldId id="264" r:id="rId6"/>
    <p:sldId id="274" r:id="rId7"/>
    <p:sldId id="284" r:id="rId8"/>
    <p:sldId id="265" r:id="rId9"/>
    <p:sldId id="267" r:id="rId10"/>
    <p:sldId id="272" r:id="rId11"/>
    <p:sldId id="275" r:id="rId12"/>
    <p:sldId id="268" r:id="rId13"/>
    <p:sldId id="278" r:id="rId14"/>
    <p:sldId id="270" r:id="rId15"/>
    <p:sldId id="279" r:id="rId16"/>
    <p:sldId id="276" r:id="rId17"/>
    <p:sldId id="266" r:id="rId18"/>
    <p:sldId id="277" r:id="rId19"/>
    <p:sldId id="269" r:id="rId20"/>
    <p:sldId id="280" r:id="rId21"/>
    <p:sldId id="281" r:id="rId22"/>
    <p:sldId id="282" r:id="rId23"/>
    <p:sldId id="271" r:id="rId24"/>
    <p:sldId id="273"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77902" autoAdjust="0"/>
  </p:normalViewPr>
  <p:slideViewPr>
    <p:cSldViewPr snapToGrid="0" snapToObjects="1">
      <p:cViewPr varScale="1">
        <p:scale>
          <a:sx n="76" d="100"/>
          <a:sy n="76" d="100"/>
        </p:scale>
        <p:origin x="120" y="15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4660057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4/15/2019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4/15/2019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4/15/2019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4/15/2019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4/15/2019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Decision-makers need higher-level information</a:t>
            </a:r>
          </a:p>
          <a:p>
            <a:pPr lvl="2">
              <a:buFont typeface="Arial" panose="020B0604020202020204" pitchFamily="34" charset="0"/>
              <a:buChar char="•"/>
            </a:pPr>
            <a:r>
              <a:rPr lang="en-US" dirty="0"/>
              <a:t>Difficult to understand exactly how system-level impacts affect ability to perform mission</a:t>
            </a:r>
          </a:p>
          <a:p>
            <a:pPr lvl="1">
              <a:buFont typeface="Arial" panose="020B0604020202020204" pitchFamily="34" charset="0"/>
              <a:buChar char="•"/>
            </a:pPr>
            <a:r>
              <a:rPr lang="en-US" dirty="0"/>
              <a:t>Performed state estimation to estimate true quantities of interest</a:t>
            </a:r>
          </a:p>
          <a:p>
            <a:pPr lvl="2">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a:t>
            </a:r>
            <a:r>
              <a:rPr lang="en-US"/>
              <a:t>: Amount </a:t>
            </a:r>
            <a:r>
              <a:rPr lang="en-US" dirty="0"/>
              <a:t>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13</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15</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23</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Can be easier to identify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9042</TotalTime>
  <Words>5063</Words>
  <Application>Microsoft Office PowerPoint</Application>
  <PresentationFormat>Widescreen</PresentationFormat>
  <Paragraphs>389</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Categorizing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293</cp:revision>
  <dcterms:created xsi:type="dcterms:W3CDTF">2017-10-14T01:15:26Z</dcterms:created>
  <dcterms:modified xsi:type="dcterms:W3CDTF">2019-04-15T22:30:40Z</dcterms:modified>
</cp:coreProperties>
</file>